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342E128-4351-440E-875B-91B1F1D5E045}" type="datetimeFigureOut">
              <a:rPr lang="en-GB" smtClean="0"/>
              <a:t>19/11/2011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3A4DD30-94FE-4E65-BB86-06E4434F66C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Ecosystems Unit Test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Whiteboard Review Session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11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living organism?</a:t>
            </a:r>
          </a:p>
          <a:p>
            <a:endParaRPr lang="en-US" dirty="0"/>
          </a:p>
          <a:p>
            <a:r>
              <a:rPr lang="en-US" dirty="0" smtClean="0"/>
              <a:t>Identify the abiotic things out of the following list – </a:t>
            </a:r>
            <a:r>
              <a:rPr lang="en-US" b="1" dirty="0" smtClean="0"/>
              <a:t>rocks</a:t>
            </a:r>
            <a:r>
              <a:rPr lang="en-US" dirty="0" smtClean="0"/>
              <a:t>, dogs, maple tree, </a:t>
            </a:r>
            <a:r>
              <a:rPr lang="en-US" b="1" dirty="0" smtClean="0"/>
              <a:t>air</a:t>
            </a:r>
            <a:r>
              <a:rPr lang="en-US" dirty="0" smtClean="0"/>
              <a:t>, </a:t>
            </a:r>
            <a:r>
              <a:rPr lang="en-US" dirty="0" err="1" smtClean="0"/>
              <a:t>racoons</a:t>
            </a:r>
            <a:r>
              <a:rPr lang="en-US" dirty="0" smtClean="0"/>
              <a:t>, dead squirrel</a:t>
            </a:r>
          </a:p>
          <a:p>
            <a:endParaRPr lang="en-US" dirty="0"/>
          </a:p>
          <a:p>
            <a:r>
              <a:rPr lang="en-US" dirty="0" smtClean="0"/>
              <a:t>A balanced ecosystem can also be referred to a being </a:t>
            </a:r>
            <a:r>
              <a:rPr lang="en-US" dirty="0" smtClean="0"/>
              <a:t>____</a:t>
            </a:r>
            <a:r>
              <a:rPr lang="en-US" b="1" dirty="0" smtClean="0"/>
              <a:t>sustainable</a:t>
            </a:r>
            <a:r>
              <a:rPr lang="en-US" dirty="0" smtClean="0"/>
              <a:t>_____________?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__</a:t>
            </a:r>
            <a:r>
              <a:rPr lang="en-US" b="1" dirty="0" smtClean="0"/>
              <a:t>limiting____  __factors</a:t>
            </a:r>
            <a:r>
              <a:rPr lang="en-US" dirty="0" smtClean="0"/>
              <a:t>________ </a:t>
            </a:r>
            <a:r>
              <a:rPr lang="en-US" dirty="0" smtClean="0"/>
              <a:t>keeps an ecosystem balanced by managing the size of a population</a:t>
            </a:r>
          </a:p>
          <a:p>
            <a:endParaRPr lang="en-US" dirty="0"/>
          </a:p>
          <a:p>
            <a:r>
              <a:rPr lang="en-US" dirty="0" smtClean="0"/>
              <a:t>Name one biome that exists in Canada</a:t>
            </a:r>
            <a:r>
              <a:rPr lang="en-US" dirty="0" smtClean="0"/>
              <a:t>? </a:t>
            </a:r>
            <a:r>
              <a:rPr lang="en-US" b="1" dirty="0" smtClean="0"/>
              <a:t>Tundra, Boreal Forest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0125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Cycle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nature, what is the complementary (opposite) process to photosynthesis called?</a:t>
            </a:r>
          </a:p>
          <a:p>
            <a:pPr marL="68580" indent="0">
              <a:buNone/>
            </a:pPr>
            <a:r>
              <a:rPr lang="en-US" b="1" dirty="0" smtClean="0"/>
              <a:t>Cellular Respiration</a:t>
            </a:r>
            <a:endParaRPr lang="en-US" b="1" dirty="0"/>
          </a:p>
          <a:p>
            <a:r>
              <a:rPr lang="en-US" dirty="0" smtClean="0"/>
              <a:t>In photosynthesis what is used up and what is produced?</a:t>
            </a:r>
          </a:p>
          <a:p>
            <a:pPr marL="68580" indent="0">
              <a:buNone/>
            </a:pPr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r>
              <a:rPr lang="en-US" b="1" dirty="0" smtClean="0"/>
              <a:t> + Water </a:t>
            </a:r>
            <a:r>
              <a:rPr lang="en-US" b="1" dirty="0" smtClean="0">
                <a:sym typeface="Wingdings" pitchFamily="2" charset="2"/>
              </a:rPr>
              <a:t> Glucose + O</a:t>
            </a:r>
            <a:r>
              <a:rPr lang="en-US" b="1" baseline="-25000" dirty="0" smtClean="0">
                <a:sym typeface="Wingdings" pitchFamily="2" charset="2"/>
              </a:rPr>
              <a:t>2</a:t>
            </a:r>
            <a:endParaRPr lang="en-US" b="1" baseline="-25000" dirty="0"/>
          </a:p>
          <a:p>
            <a:r>
              <a:rPr lang="en-US" dirty="0" smtClean="0"/>
              <a:t>Why are plants/trees critical for humans?</a:t>
            </a:r>
          </a:p>
          <a:p>
            <a:r>
              <a:rPr lang="en-US" b="1" dirty="0" smtClean="0"/>
              <a:t>Provide oxygen, remove CO</a:t>
            </a:r>
            <a:r>
              <a:rPr lang="en-US" b="1" baseline="-25000" dirty="0" smtClean="0"/>
              <a:t>2 ……</a:t>
            </a:r>
            <a:endParaRPr lang="en-US" b="1" baseline="-25000" dirty="0"/>
          </a:p>
          <a:p>
            <a:r>
              <a:rPr lang="en-US" dirty="0" smtClean="0"/>
              <a:t>What are some human activities that disrupt/destroy this cycle</a:t>
            </a:r>
            <a:r>
              <a:rPr lang="en-US" dirty="0" smtClean="0"/>
              <a:t>?</a:t>
            </a:r>
          </a:p>
          <a:p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r>
              <a:rPr lang="en-US" b="1" dirty="0" smtClean="0"/>
              <a:t> car emissions, industrial emissions, deforestation….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666397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What are the differences between a food chain and food web</a:t>
            </a:r>
            <a:r>
              <a:rPr lang="en-US" dirty="0" smtClean="0"/>
              <a:t>?</a:t>
            </a:r>
          </a:p>
          <a:p>
            <a:pPr marL="68580" indent="0">
              <a:buNone/>
            </a:pPr>
            <a:r>
              <a:rPr lang="en-US" b="1" dirty="0" smtClean="0"/>
              <a:t>Food Web is more common and involves an organism getting it’s food from a number of different sources</a:t>
            </a:r>
            <a:endParaRPr lang="en-US" b="1" dirty="0" smtClean="0"/>
          </a:p>
          <a:p>
            <a:endParaRPr lang="en-US" dirty="0"/>
          </a:p>
          <a:p>
            <a:r>
              <a:rPr lang="en-US" dirty="0" smtClean="0"/>
              <a:t>What provides energy for a food web?</a:t>
            </a:r>
          </a:p>
          <a:p>
            <a:pPr marL="68580" indent="0">
              <a:buNone/>
            </a:pPr>
            <a:r>
              <a:rPr lang="en-US" b="1" dirty="0" smtClean="0"/>
              <a:t>Producer, Autotroph</a:t>
            </a:r>
            <a:endParaRPr lang="en-US" b="1" dirty="0"/>
          </a:p>
          <a:p>
            <a:r>
              <a:rPr lang="en-US" dirty="0" smtClean="0"/>
              <a:t>Describe what happens to energy as you move up the food web/chain?</a:t>
            </a:r>
          </a:p>
          <a:p>
            <a:pPr marL="68580" indent="0">
              <a:buNone/>
            </a:pPr>
            <a:r>
              <a:rPr lang="en-US" b="1" dirty="0" smtClean="0"/>
              <a:t>It decreases to 10% of previous level</a:t>
            </a:r>
            <a:endParaRPr lang="en-US" b="1" dirty="0"/>
          </a:p>
          <a:p>
            <a:r>
              <a:rPr lang="en-US" dirty="0" smtClean="0"/>
              <a:t>Describe how a biotic limiting factor could disrupt the balance of a food web?</a:t>
            </a:r>
          </a:p>
          <a:p>
            <a:pPr marL="68580" indent="0">
              <a:buNone/>
            </a:pPr>
            <a:r>
              <a:rPr lang="en-US" b="1" dirty="0" smtClean="0"/>
              <a:t>Sudden lack of a predator could cause a population to grow quickly, exceeding it’s carrying capacity and disrupting the food web</a:t>
            </a:r>
            <a:endParaRPr lang="en-US" b="1" dirty="0" smtClean="0"/>
          </a:p>
          <a:p>
            <a:r>
              <a:rPr lang="en-US" dirty="0"/>
              <a:t>Describe how </a:t>
            </a:r>
            <a:r>
              <a:rPr lang="en-US" dirty="0" smtClean="0"/>
              <a:t>an abiotic </a:t>
            </a:r>
            <a:r>
              <a:rPr lang="en-US" dirty="0"/>
              <a:t>limiting factor could disrupt the balance of a food web?</a:t>
            </a:r>
          </a:p>
          <a:p>
            <a:pPr marL="68580" indent="0">
              <a:buNone/>
            </a:pPr>
            <a:r>
              <a:rPr lang="en-US" b="1" dirty="0" smtClean="0"/>
              <a:t>Lack of sunlight causing vegetation to stop growing would destroy a </a:t>
            </a:r>
            <a:r>
              <a:rPr lang="en-US" b="1" dirty="0" err="1" smtClean="0"/>
              <a:t>fod</a:t>
            </a:r>
            <a:r>
              <a:rPr lang="en-US" b="1" dirty="0" smtClean="0"/>
              <a:t> web</a:t>
            </a:r>
            <a:endParaRPr lang="en-US" b="1" dirty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92696"/>
            <a:ext cx="2240255" cy="165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86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Provide 2 reasons why biodiversity is important?</a:t>
            </a:r>
          </a:p>
          <a:p>
            <a:r>
              <a:rPr lang="en-US" b="1" dirty="0" smtClean="0"/>
              <a:t>Medicine, Economic, Inspiration (Art, </a:t>
            </a:r>
            <a:r>
              <a:rPr lang="en-US" b="1" dirty="0" err="1" smtClean="0"/>
              <a:t>Biomimicry</a:t>
            </a:r>
            <a:r>
              <a:rPr lang="en-US" b="1" dirty="0" smtClean="0"/>
              <a:t>), Right of All Living Organisms to Live, </a:t>
            </a:r>
            <a:endParaRPr lang="en-US" b="1" dirty="0"/>
          </a:p>
          <a:p>
            <a:r>
              <a:rPr lang="en-US" dirty="0" smtClean="0"/>
              <a:t>Describe what invasive species are?</a:t>
            </a:r>
          </a:p>
          <a:p>
            <a:r>
              <a:rPr lang="en-US" b="1" dirty="0" smtClean="0"/>
              <a:t>Species which are non-native and thrive when introduced to an ecosystem, disrupting the balance by reducing the carrying capacity for native species</a:t>
            </a:r>
            <a:endParaRPr lang="en-US" b="1" dirty="0"/>
          </a:p>
          <a:p>
            <a:r>
              <a:rPr lang="en-US" dirty="0" smtClean="0"/>
              <a:t>How might invasive species destroy biodiversity in an </a:t>
            </a:r>
            <a:r>
              <a:rPr lang="en-US" dirty="0" smtClean="0"/>
              <a:t>area?</a:t>
            </a:r>
            <a:endParaRPr lang="en-US" dirty="0" smtClean="0"/>
          </a:p>
          <a:p>
            <a:pPr marL="68580" indent="0">
              <a:buNone/>
            </a:pPr>
            <a:r>
              <a:rPr lang="en-US" b="1" dirty="0" smtClean="0"/>
              <a:t>They might “gobble” up available food, sunlight etc. limiting the type of other species which can survive</a:t>
            </a:r>
            <a:endParaRPr lang="en-US" b="1" dirty="0"/>
          </a:p>
          <a:p>
            <a:r>
              <a:rPr lang="en-US" dirty="0" smtClean="0"/>
              <a:t>What human activities are destroying biodiversity?</a:t>
            </a:r>
          </a:p>
          <a:p>
            <a:pPr marL="68580" indent="0">
              <a:buNone/>
            </a:pPr>
            <a:r>
              <a:rPr lang="en-US" b="1" dirty="0" smtClean="0"/>
              <a:t>Deforestation, pollution, excessive farming (irrigation)</a:t>
            </a:r>
            <a:endParaRPr lang="en-US" b="1" dirty="0" smtClean="0"/>
          </a:p>
          <a:p>
            <a:r>
              <a:rPr lang="en-US" dirty="0"/>
              <a:t>What human activities are helping biodiversity?</a:t>
            </a:r>
          </a:p>
          <a:p>
            <a:pPr marL="68580" indent="0">
              <a:buNone/>
            </a:pPr>
            <a:r>
              <a:rPr lang="en-US" b="1" dirty="0" smtClean="0"/>
              <a:t>Breeding programs and many other conservation activities</a:t>
            </a:r>
            <a:endParaRPr lang="en-US" b="1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24744"/>
            <a:ext cx="3810000" cy="103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18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2" name="applause.wav"/>
          </p:stSnd>
        </p:sndAc>
      </p:transition>
    </mc:Choice>
    <mc:Fallback xmlns="">
      <p:transition spd="slow">
        <p:split orient="vert"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0.16407 0.00185 L -0.13264 -0.06106 " pathEditMode="relative" rAng="0" ptsTypes="AA">
                                      <p:cBhvr>
                                        <p:cTn id="8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3145"/>
                                    </p:animMotion>
                                    <p:animRot by="1500000">
                                      <p:cBhvr>
                                        <p:cTn id="8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0.16407 0.00185 L -0.13264 -0.06106 " pathEditMode="relative" rAng="0" ptsTypes="AA">
                                      <p:cBhvr>
                                        <p:cTn id="8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3145"/>
                                    </p:animMotion>
                                    <p:animRot by="1500000">
                                      <p:cBhvr>
                                        <p:cTn id="8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614</TotalTime>
  <Words>392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Ecosystems Unit Test</vt:lpstr>
      <vt:lpstr>Ecosystems</vt:lpstr>
      <vt:lpstr>Carbon Cycle</vt:lpstr>
      <vt:lpstr>Energy 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Ecosystems Unit Test</dc:title>
  <dc:creator> </dc:creator>
  <cp:lastModifiedBy> </cp:lastModifiedBy>
  <cp:revision>31</cp:revision>
  <dcterms:created xsi:type="dcterms:W3CDTF">2011-11-12T19:02:42Z</dcterms:created>
  <dcterms:modified xsi:type="dcterms:W3CDTF">2011-11-20T03:34:28Z</dcterms:modified>
</cp:coreProperties>
</file>